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sldIdLst>
    <p:sldId id="266" r:id="rId5"/>
    <p:sldId id="257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10/16/2022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Title Lorem Ipsum dolor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112056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9FCBE-FB1C-C767-B964-449BE663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472440"/>
            <a:ext cx="11308080" cy="1485900"/>
          </a:xfrm>
        </p:spPr>
        <p:txBody>
          <a:bodyPr/>
          <a:lstStyle/>
          <a:p>
            <a:r>
              <a:rPr lang="en-GB" dirty="0"/>
              <a:t>Criminal damage and arson 2020 &amp; 2021 </a:t>
            </a:r>
            <a:r>
              <a:rPr lang="en-GB" dirty="0" err="1"/>
              <a:t>uob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CB069-0DC0-C9C4-5E34-62636F49C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013" y="1534160"/>
            <a:ext cx="4786489" cy="2692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54F1E-3911-EB8C-1A66-526A9FB8A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19" y="3763644"/>
            <a:ext cx="5340773" cy="300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95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3764C-9D07-9D8D-F059-45259D532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Violence and sexual offences 2020 &amp; 2021 </a:t>
            </a:r>
            <a:r>
              <a:rPr lang="en-GB" dirty="0" err="1"/>
              <a:t>uob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53FD0-474F-F43E-BA18-E57087E96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56" y="1859280"/>
            <a:ext cx="5420924" cy="3049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50847-D115-2BEA-D2ED-A513FDAB0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080" y="3615054"/>
            <a:ext cx="5963920" cy="335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38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47611-6C16-0227-BB1F-9EAC954B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 5 crimes 2020 &amp; 2021 </a:t>
            </a:r>
            <a:r>
              <a:rPr lang="en-GB" dirty="0" err="1"/>
              <a:t>bham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B1A95-06AD-0699-25B7-C333F3380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56" y="2171700"/>
            <a:ext cx="5888283" cy="331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2543D-971F-B3EB-B120-4E887F275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716" y="3545840"/>
            <a:ext cx="5888284" cy="33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8148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479</TotalTime>
  <Words>42</Words>
  <Application>Microsoft Office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Franklin Gothic Book</vt:lpstr>
      <vt:lpstr>Crop</vt:lpstr>
      <vt:lpstr>Title Lorem Ipsum</vt:lpstr>
      <vt:lpstr>Title Lorem Ipsum dolor</vt:lpstr>
      <vt:lpstr>Criminal damage and arson 2020 &amp; 2021 uob</vt:lpstr>
      <vt:lpstr>Violence and sexual offences 2020 &amp; 2021 uob</vt:lpstr>
      <vt:lpstr>Top 5 crimes 2020 &amp; 2021 bham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Hibaa Aldubai</dc:creator>
  <cp:lastModifiedBy>Hibaa Aldubai</cp:lastModifiedBy>
  <cp:revision>1</cp:revision>
  <dcterms:created xsi:type="dcterms:W3CDTF">2022-10-16T15:26:49Z</dcterms:created>
  <dcterms:modified xsi:type="dcterms:W3CDTF">2022-10-16T23:26:10Z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